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98" r:id="rId3"/>
    <p:sldId id="300" r:id="rId4"/>
    <p:sldId id="284" r:id="rId5"/>
    <p:sldId id="266" r:id="rId6"/>
    <p:sldId id="301" r:id="rId7"/>
    <p:sldId id="279" r:id="rId8"/>
    <p:sldId id="281" r:id="rId9"/>
    <p:sldId id="282" r:id="rId10"/>
    <p:sldId id="296" r:id="rId11"/>
    <p:sldId id="285" r:id="rId12"/>
    <p:sldId id="302" r:id="rId13"/>
    <p:sldId id="286" r:id="rId14"/>
    <p:sldId id="270" r:id="rId15"/>
    <p:sldId id="262" r:id="rId16"/>
    <p:sldId id="299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3"/>
    <a:srgbClr val="FEDFC6"/>
    <a:srgbClr val="FED8B8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7399" autoAdjust="0"/>
    <p:restoredTop sz="78674" autoAdjust="0"/>
  </p:normalViewPr>
  <p:slideViewPr>
    <p:cSldViewPr>
      <p:cViewPr>
        <p:scale>
          <a:sx n="60" d="100"/>
          <a:sy n="60" d="100"/>
        </p:scale>
        <p:origin x="-14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847CE-9D8C-4D58-8385-5A971924DAE9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A914-0EF0-49F7-9F88-2A449ADAD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4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A914-0EF0-49F7-9F88-2A449ADAD72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2">
                <a:tint val="80000"/>
                <a:satMod val="400000"/>
                <a:alpha val="60000"/>
              </a:schemeClr>
            </a:gs>
            <a:gs pos="50000">
              <a:srgbClr val="FFFF00">
                <a:alpha val="6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54;&#1053;&#1050;&#1059;&#1056;&#1057;\Yann%20Tiersen%20-%20Summer%2078%20(instrumental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863136" cy="34563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Arial Black" pitchFamily="34" charset="0"/>
              </a:rPr>
              <a:t>Непотизм в</a:t>
            </a:r>
            <a:r>
              <a:rPr lang="uk-UA" sz="6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Arial Black" pitchFamily="34" charset="0"/>
              </a:rPr>
              <a:t> українській</a:t>
            </a:r>
            <a:br>
              <a:rPr lang="uk-UA" sz="6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Arial Black" pitchFamily="34" charset="0"/>
              </a:rPr>
            </a:br>
            <a:r>
              <a:rPr lang="uk-UA" sz="6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Arial Black" pitchFamily="34" charset="0"/>
              </a:rPr>
              <a:t> політиці</a:t>
            </a:r>
            <a:endParaRPr lang="ru-RU" sz="6600" dirty="0">
              <a:ln w="28575">
                <a:solidFill>
                  <a:schemeClr val="accent1">
                    <a:lumMod val="75000"/>
                  </a:schemeClr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 advTm="2153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12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42918"/>
            <a:ext cx="8275042" cy="59066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5281" y="497992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26-річний Антон </a:t>
            </a:r>
            <a:r>
              <a:rPr lang="ru-RU" sz="3200" dirty="0" err="1" smtClean="0"/>
              <a:t>ласує</a:t>
            </a:r>
            <a:r>
              <a:rPr lang="ru-RU" sz="3200" dirty="0" smtClean="0"/>
              <a:t> </a:t>
            </a:r>
            <a:r>
              <a:rPr lang="ru-RU" sz="3200" dirty="0" err="1"/>
              <a:t>устрицями</a:t>
            </a:r>
            <a:r>
              <a:rPr lang="ru-RU" sz="3200" dirty="0"/>
              <a:t>, футбол дивиться </a:t>
            </a:r>
            <a:r>
              <a:rPr lang="ru-RU" sz="3200" dirty="0" smtClean="0"/>
              <a:t>з </a:t>
            </a:r>
            <a:r>
              <a:rPr lang="ru-RU" sz="3200" dirty="0"/>
              <a:t>VIP-</a:t>
            </a:r>
            <a:r>
              <a:rPr lang="ru-RU" sz="3200" dirty="0" err="1"/>
              <a:t>ложі</a:t>
            </a:r>
            <a:r>
              <a:rPr lang="ru-RU" sz="3200" dirty="0"/>
              <a:t>, </a:t>
            </a:r>
            <a:r>
              <a:rPr lang="ru-RU" sz="3200" dirty="0" err="1"/>
              <a:t>купається</a:t>
            </a:r>
            <a:r>
              <a:rPr lang="ru-RU" sz="3200" dirty="0"/>
              <a:t> в </a:t>
            </a:r>
            <a:r>
              <a:rPr lang="ru-RU" sz="3200" dirty="0" err="1" smtClean="0"/>
              <a:t>басейні</a:t>
            </a:r>
            <a:r>
              <a:rPr lang="ru-RU" sz="3200" dirty="0" smtClean="0"/>
              <a:t> </a:t>
            </a:r>
            <a:r>
              <a:rPr lang="ru-RU" sz="3200" dirty="0" err="1" smtClean="0"/>
              <a:t>звином</a:t>
            </a:r>
            <a:r>
              <a:rPr lang="ru-RU" sz="3200" dirty="0"/>
              <a:t>! </a:t>
            </a:r>
            <a:endParaRPr lang="uk-UA" sz="3200" dirty="0"/>
          </a:p>
        </p:txBody>
      </p:sp>
    </p:spTree>
  </p:cSld>
  <p:clrMapOvr>
    <a:masterClrMapping/>
  </p:clrMapOvr>
  <p:transition advTm="6157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4016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Колишній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міністр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охорони здоров’я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Раїса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Богатирьова виховала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двох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синів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b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Ігоря 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й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Олександра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bogatyre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052" y="1772816"/>
            <a:ext cx="6457139" cy="4691084"/>
          </a:xfrm>
          <a:prstGeom prst="rect">
            <a:avLst/>
          </a:prstGeom>
        </p:spPr>
      </p:pic>
    </p:spTree>
  </p:cSld>
  <p:clrMapOvr>
    <a:masterClrMapping/>
  </p:clrMapOvr>
  <p:transition advTm="3139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95032" cy="468052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Ігор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очолював Донецьку обласну організацію партії Тигіпка, був першим заступником директора «Укренерго» та головою ВАТ «</a:t>
            </a:r>
            <a:r>
              <a:rPr lang="uk-UA" sz="3600" dirty="0" err="1">
                <a:solidFill>
                  <a:schemeClr val="accent2">
                    <a:lumMod val="75000"/>
                  </a:schemeClr>
                </a:solidFill>
              </a:rPr>
              <a:t>Укренерговугілля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».</a:t>
            </a: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Олександр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 прославився у зв’язку зі скандалом навколо компанії «</a:t>
            </a:r>
            <a:r>
              <a:rPr lang="uk-UA" sz="3600" dirty="0" err="1">
                <a:solidFill>
                  <a:schemeClr val="accent2">
                    <a:lumMod val="75000"/>
                  </a:schemeClr>
                </a:solidFill>
              </a:rPr>
              <a:t>Фармстандарт-Біолік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», яка виробляла вакцину проти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гепатиту 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В.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Від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цієї вакцини померло 11 дітей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endParaRPr lang="uk-U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2241"/>
      </p:ext>
    </p:extLst>
  </p:cSld>
  <p:clrMapOvr>
    <a:masterClrMapping/>
  </p:clrMapOvr>
  <p:transition advTm="11259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288032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За списками Партії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Регіонів і по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мажоритарних округах у Парламент свого часу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увійшли:</a:t>
            </a:r>
            <a:b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син президента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Віктор </a:t>
            </a:r>
            <a:r>
              <a:rPr lang="uk-UA" sz="3200" dirty="0" err="1">
                <a:solidFill>
                  <a:schemeClr val="accent2">
                    <a:lumMod val="75000"/>
                  </a:schemeClr>
                </a:solidFill>
              </a:rPr>
              <a:t>Янукович-молодший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син прем'єр-міністра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Олексій Азаров, син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генерального прокурора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Артем </a:t>
            </a:r>
            <a:r>
              <a:rPr lang="uk-UA" sz="3200" dirty="0" err="1">
                <a:solidFill>
                  <a:schemeClr val="accent2">
                    <a:lumMod val="75000"/>
                  </a:schemeClr>
                </a:solidFill>
              </a:rPr>
              <a:t>Пшонка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7" y="3356992"/>
            <a:ext cx="7544295" cy="31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4062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mpwxvu8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0"/>
            <a:ext cx="72728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2996952"/>
            <a:ext cx="7272808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Син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Януковича потрапив 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Верховну Раду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бо «кумівство і корупція». А син Порошенка –  сидить в Раді,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він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«молодий геній»</a:t>
            </a:r>
            <a:endParaRPr lang="uk-UA" sz="2400" b="1" dirty="0"/>
          </a:p>
        </p:txBody>
      </p:sp>
    </p:spTree>
  </p:cSld>
  <p:clrMapOvr>
    <a:masterClrMapping/>
  </p:clrMapOvr>
  <p:transition advTm="9847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0px-World_Map_Index_of_perception_of_corruption_2009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5661248"/>
            <a:ext cx="723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Через кумівство, хабарництво й інші зловживання високопосадовців, Україна належить до країн з найвищим рівнем корупції!</a:t>
            </a:r>
          </a:p>
        </p:txBody>
      </p:sp>
    </p:spTree>
  </p:cSld>
  <p:clrMapOvr>
    <a:masterClrMapping/>
  </p:clrMapOvr>
  <p:transition advTm="22662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4489" y="4521217"/>
            <a:ext cx="4174530" cy="2073348"/>
          </a:xfrm>
          <a:prstGeom prst="rect">
            <a:avLst/>
          </a:prstGeom>
        </p:spPr>
      </p:pic>
      <p:pic>
        <p:nvPicPr>
          <p:cNvPr id="3" name="Рисунок 2" descr="Waluta1100.jpg"/>
          <p:cNvPicPr>
            <a:picLocks noChangeAspect="1"/>
          </p:cNvPicPr>
          <p:nvPr/>
        </p:nvPicPr>
        <p:blipFill>
          <a:blip r:embed="rId4" cstate="print"/>
          <a:srcRect t="50318"/>
          <a:stretch>
            <a:fillRect/>
          </a:stretch>
        </p:blipFill>
        <p:spPr>
          <a:xfrm>
            <a:off x="611560" y="2440284"/>
            <a:ext cx="4155268" cy="20547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4726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Скоро 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будемо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випускати спеціальну 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валюту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для корупціонерів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41189"/>
      </p:ext>
    </p:extLst>
  </p:cSld>
  <p:clrMapOvr>
    <a:masterClrMapping/>
  </p:clrMapOvr>
  <p:transition advTm="14069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.png"/>
          <p:cNvPicPr>
            <a:picLocks noChangeAspect="1"/>
          </p:cNvPicPr>
          <p:nvPr/>
        </p:nvPicPr>
        <p:blipFill>
          <a:blip r:embed="rId4" cstate="print"/>
          <a:srcRect b="34103"/>
          <a:stretch>
            <a:fillRect/>
          </a:stretch>
        </p:blipFill>
        <p:spPr>
          <a:xfrm>
            <a:off x="0" y="2060848"/>
            <a:ext cx="9144000" cy="338437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Yann Tiersen - Summer 78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54056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7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34888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Непотизм</a:t>
            </a:r>
            <a:r>
              <a:rPr lang="vi-V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 — надання родичам або знайомим посад незалежно від їхніх професійних здібностей. Інша назва —</a:t>
            </a:r>
            <a:r>
              <a:rPr lang="vi-V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кумівство</a:t>
            </a:r>
            <a:r>
              <a:rPr lang="vi-V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83773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36912"/>
            <a:ext cx="4680520" cy="30910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885" y="764704"/>
            <a:ext cx="7560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Кумівство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непотизм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07469"/>
      </p:ext>
    </p:extLst>
  </p:cSld>
  <p:clrMapOvr>
    <a:masterClrMapping/>
  </p:clrMapOvr>
  <p:transition advTm="2859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8(2).jpg"/>
          <p:cNvPicPr>
            <a:picLocks noChangeAspect="1"/>
          </p:cNvPicPr>
          <p:nvPr/>
        </p:nvPicPr>
        <p:blipFill>
          <a:blip r:embed="rId3" cstate="print"/>
          <a:srcRect b="71000"/>
          <a:stretch>
            <a:fillRect/>
          </a:stretch>
        </p:blipFill>
        <p:spPr>
          <a:xfrm>
            <a:off x="0" y="620688"/>
            <a:ext cx="9144000" cy="46085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100" y="537321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Самим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плідним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кумом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Президент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Віктор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Ющенко –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хрестив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аж 17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endParaRPr lang="uk-U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70491"/>
      </p:ext>
    </p:extLst>
  </p:cSld>
  <p:clrMapOvr>
    <a:masterClrMapping/>
  </p:clrMapOvr>
  <p:transition advTm="18015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05800" cy="576064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Віталій Ярема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сівши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у прокурорське крісло, теж потурбувався про своїх кумів і їхніх нащадків.  Гримнули чергові кадрові зміни. Втім, нічого нового – 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ті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самі «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любі друзі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29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836712"/>
            <a:ext cx="9924385" cy="6021288"/>
          </a:xfrm>
          <a:prstGeom prst="rect">
            <a:avLst/>
          </a:prstGeom>
        </p:spPr>
      </p:pic>
    </p:spTree>
  </p:cSld>
  <p:clrMapOvr>
    <a:masterClrMapping/>
  </p:clrMapOvr>
  <p:transition advTm="1983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6081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кумівські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зв’язки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президента Петра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Порошенка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ведуть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аж до Януковича і Табачника </a:t>
            </a:r>
            <a:endParaRPr lang="uk-U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порошенк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34712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57819"/>
      </p:ext>
    </p:extLst>
  </p:cSld>
  <p:clrMapOvr>
    <a:masterClrMapping/>
  </p:clrMapOvr>
  <p:transition advTm="10163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836" t="12422" r="33577" b="15719"/>
          <a:stretch>
            <a:fillRect/>
          </a:stretch>
        </p:blipFill>
        <p:spPr bwMode="auto">
          <a:xfrm>
            <a:off x="0" y="-243408"/>
            <a:ext cx="9144000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75856" y="5301208"/>
            <a:ext cx="5688632" cy="1008112"/>
          </a:xfrm>
          <a:prstGeom prst="rect">
            <a:avLst/>
          </a:prstGeom>
          <a:solidFill>
            <a:srgbClr val="FEDFC6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B3B3"/>
                </a:solidFill>
              </a:rPr>
              <a:t>Дерево </a:t>
            </a:r>
            <a:r>
              <a:rPr lang="ru-RU" dirty="0" err="1" smtClean="0">
                <a:ln>
                  <a:solidFill>
                    <a:srgbClr val="7030A0"/>
                  </a:solidFill>
                </a:ln>
                <a:solidFill>
                  <a:srgbClr val="FFB3B3"/>
                </a:solidFill>
              </a:rPr>
              <a:t>кумівських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B3B3"/>
                </a:solidFill>
              </a:rPr>
              <a:t> </a:t>
            </a:r>
            <a:r>
              <a:rPr lang="ru-RU" dirty="0" err="1" smtClean="0">
                <a:ln>
                  <a:solidFill>
                    <a:srgbClr val="7030A0"/>
                  </a:solidFill>
                </a:ln>
                <a:solidFill>
                  <a:srgbClr val="FFB3B3"/>
                </a:solidFill>
              </a:rPr>
              <a:t>зв</a:t>
            </a:r>
            <a:r>
              <a:rPr lang="en-US" dirty="0" smtClean="0">
                <a:ln>
                  <a:solidFill>
                    <a:srgbClr val="7030A0"/>
                  </a:solidFill>
                </a:ln>
                <a:solidFill>
                  <a:srgbClr val="FFB3B3"/>
                </a:solidFill>
              </a:rPr>
              <a:t>’</a:t>
            </a:r>
            <a:r>
              <a:rPr lang="ru-RU" dirty="0" err="1" smtClean="0">
                <a:ln>
                  <a:solidFill>
                    <a:srgbClr val="7030A0"/>
                  </a:solidFill>
                </a:ln>
                <a:solidFill>
                  <a:srgbClr val="FFB3B3"/>
                </a:solidFill>
              </a:rPr>
              <a:t>язків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B3B3"/>
                </a:solidFill>
              </a:rPr>
              <a:t> Порошенко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FFB3B3"/>
              </a:solidFill>
            </a:endParaRPr>
          </a:p>
        </p:txBody>
      </p:sp>
    </p:spTree>
  </p:cSld>
  <p:clrMapOvr>
    <a:masterClrMapping/>
  </p:clrMapOvr>
  <p:transition advTm="37884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3153540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ln>
                  <a:solidFill>
                    <a:schemeClr val="accent1"/>
                  </a:solidFill>
                </a:ln>
              </a:rPr>
              <a:t>Політичні </a:t>
            </a:r>
            <a:r>
              <a:rPr lang="uk-UA" sz="8000" b="1" dirty="0" smtClean="0">
                <a:ln w="12700">
                  <a:solidFill>
                    <a:schemeClr val="accent1"/>
                  </a:solidFill>
                </a:ln>
              </a:rPr>
              <a:t>скандали</a:t>
            </a:r>
            <a:endParaRPr lang="ru-RU" sz="8000" b="1" dirty="0">
              <a:ln w="12700">
                <a:solidFill>
                  <a:schemeClr val="accent1"/>
                </a:solidFill>
              </a:ln>
            </a:endParaRPr>
          </a:p>
        </p:txBody>
      </p:sp>
    </p:spTree>
  </p:cSld>
  <p:clrMapOvr>
    <a:masterClrMapping/>
  </p:clrMapOvr>
  <p:transition advTm="1203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Син глави НБУ Валерії </a:t>
            </a:r>
            <a:r>
              <a:rPr lang="uk-UA" sz="3600" dirty="0" err="1">
                <a:solidFill>
                  <a:schemeClr val="accent2">
                    <a:lumMod val="75000"/>
                  </a:schemeClr>
                </a:solidFill>
              </a:rPr>
              <a:t>Гонтаревої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 любить </a:t>
            </a:r>
            <a:r>
              <a:rPr lang="uk-UA" sz="3600" dirty="0" err="1" smtClean="0">
                <a:solidFill>
                  <a:schemeClr val="accent2">
                    <a:lumMod val="75000"/>
                  </a:schemeClr>
                </a:solidFill>
              </a:rPr>
              <a:t>шиканути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, як і його матір</a:t>
            </a:r>
            <a:r>
              <a:rPr lang="uk-UA" dirty="0"/>
              <a:t>… 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3074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51" y="2204864"/>
            <a:ext cx="5751513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996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77</TotalTime>
  <Words>175</Words>
  <Application>Microsoft Office PowerPoint</Application>
  <PresentationFormat>Экран (4:3)</PresentationFormat>
  <Paragraphs>30</Paragraphs>
  <Slides>17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</vt:lpstr>
      <vt:lpstr>Непотизм в українській  політиці</vt:lpstr>
      <vt:lpstr>Презентация PowerPoint</vt:lpstr>
      <vt:lpstr>Самим плідним кумом був Президент Віктор Ющенко – хрестив аж 17 дітей! </vt:lpstr>
      <vt:lpstr>Віталій Ярема,  сівши у прокурорське крісло, теж потурбувався про своїх кумів і їхніх нащадків.  Гримнули чергові кадрові зміни. Втім, нічого нового –   ті самі «любі друзі» </vt:lpstr>
      <vt:lpstr>Презентация PowerPoint</vt:lpstr>
      <vt:lpstr>А кумівські зв’язки президента Петра Порошенка ведуть аж до Януковича і Табачника </vt:lpstr>
      <vt:lpstr>Презентация PowerPoint</vt:lpstr>
      <vt:lpstr>Політичні скандали</vt:lpstr>
      <vt:lpstr>Син глави НБУ Валерії Гонтаревої любить шиканути, як і його матір… </vt:lpstr>
      <vt:lpstr>Презентация PowerPoint</vt:lpstr>
      <vt:lpstr>Колишній міністр охорони здоров’я  Раїса Богатирьова виховала двох синів –  Ігоря  й Олександра</vt:lpstr>
      <vt:lpstr>Ігор очолював Донецьку обласну організацію партії Тигіпка, був першим заступником директора «Укренерго» та головою ВАТ «Укренерговугілля».  Олександр прославився у зв’язку зі скандалом навколо компанії «Фармстандарт-Біолік», яка виробляла вакцину проти гепатиту В.  Від цієї вакцини померло 11 дітей. </vt:lpstr>
      <vt:lpstr>За списками Партії Регіонів і по мажоритарних округах у Парламент свого часу увійшли:  син президента Віктор Янукович-молодший, син прем'єр-міністра Олексій Азаров, син генерального прокурора Артем Пшонка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Непотизм в українській  політиці</dc:title>
  <dc:creator>user</dc:creator>
  <cp:lastModifiedBy>user</cp:lastModifiedBy>
  <cp:revision>7</cp:revision>
  <dcterms:created xsi:type="dcterms:W3CDTF">2015-05-19T07:22:07Z</dcterms:created>
  <dcterms:modified xsi:type="dcterms:W3CDTF">2015-05-19T08:39:13Z</dcterms:modified>
</cp:coreProperties>
</file>